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57" r:id="rId4"/>
    <p:sldId id="266" r:id="rId5"/>
    <p:sldId id="265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44F27D-342E-48F7-AC84-ED49D1D35EEE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31559D-5E08-437A-AC85-C9999C37D2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1"/>
                </a:solidFill>
                <a:latin typeface="Arial Black" pitchFamily="34" charset="0"/>
              </a:rPr>
              <a:t>Feminism</a:t>
            </a:r>
            <a:endParaRPr lang="en-US" sz="5400" b="1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Black" pitchFamily="34" charset="0"/>
              </a:rPr>
              <a:t>                  </a:t>
            </a:r>
            <a:r>
              <a:rPr lang="en-US" sz="2800" b="1" dirty="0" smtClean="0">
                <a:solidFill>
                  <a:schemeClr val="accent1"/>
                </a:solidFill>
                <a:latin typeface="Arial Black" pitchFamily="34" charset="0"/>
              </a:rPr>
              <a:t>Sandra Rodríguez</a:t>
            </a:r>
            <a:endParaRPr lang="en-US" sz="3200" b="1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latin typeface="Arial Black" pitchFamily="34" charset="0"/>
              </a:rPr>
              <a:t>                    Dra. Evelyn Lugo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latin typeface="Arial Black" pitchFamily="34" charset="0"/>
              </a:rPr>
              <a:t>                    English 126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  <a:latin typeface="Arial Black" pitchFamily="34" charset="0"/>
              </a:rPr>
              <a:t> 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352800"/>
            <a:ext cx="8077200" cy="1752600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chemeClr val="accent1"/>
                </a:solidFill>
                <a:latin typeface="Arial Black" pitchFamily="34" charset="0"/>
              </a:rPr>
              <a:t>Feminism is the belief of equal rights for women</a:t>
            </a:r>
            <a:br>
              <a:rPr lang="en-US" sz="31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Mary Wollstonecraft  was one of the first woman to take action</a:t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i="1" dirty="0" smtClean="0">
                <a:solidFill>
                  <a:schemeClr val="accent1"/>
                </a:solidFill>
                <a:latin typeface="Arial Black" pitchFamily="34" charset="0"/>
              </a:rPr>
              <a:t>A Vindication of the Rights of Women</a:t>
            </a: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 (1792) outlined the  complaints of </a:t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social equality</a:t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 1800s “The First Wave” feminism</a:t>
            </a:r>
            <a:r>
              <a:rPr lang="en-US" sz="2700" b="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700" b="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1950s – 1980s “ Second Wave” feminism –cultural integration led by Betty Friedan and Gloria Steinem </a:t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Suffrage ( right to vote) - Elizabeth Cady Stanton and Susan B. Anthony </a:t>
            </a:r>
            <a:b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latin typeface="Arial Black" pitchFamily="34" charset="0"/>
              </a:rPr>
              <a:t/>
            </a:r>
            <a:br>
              <a:rPr lang="en-US" sz="2700" dirty="0" smtClean="0">
                <a:latin typeface="Arial Black" pitchFamily="34" charset="0"/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6" name="Content Placeholder 5" descr="151_11932577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53400" y="3962400"/>
            <a:ext cx="990600" cy="2895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0" y="1371600"/>
            <a:ext cx="7772400" cy="414223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>Feminism campaigns started in the nineteenth century both in Europe and America.</a:t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>Educational opportunities</a:t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700" dirty="0" smtClean="0">
                <a:solidFill>
                  <a:schemeClr val="accent1"/>
                </a:solidFill>
                <a:latin typeface="Arial Black" pitchFamily="34" charset="0"/>
              </a:rPr>
              <a:t>Voting rights</a:t>
            </a: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>Property Rights</a:t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>Equal pay for equal work</a:t>
            </a:r>
            <a:r>
              <a:rPr lang="en-US" sz="31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31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>domestic violence</a:t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  <a:t>sexual harassment</a:t>
            </a:r>
            <a:br>
              <a:rPr lang="en-US" sz="2800" dirty="0" smtClean="0">
                <a:solidFill>
                  <a:schemeClr val="accent1"/>
                </a:solidFill>
                <a:latin typeface="Arial Black" pitchFamily="34" charset="0"/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30" name="Content Placeholder 29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9800" y="3505200"/>
            <a:ext cx="3124200" cy="3352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   </a:t>
            </a:r>
            <a:r>
              <a:rPr lang="en-US" sz="4000" dirty="0" smtClean="0">
                <a:solidFill>
                  <a:schemeClr val="accent1"/>
                </a:solidFill>
                <a:latin typeface="Arial Black" pitchFamily="34" charset="0"/>
              </a:rPr>
              <a:t>Types of Feminism</a:t>
            </a:r>
            <a:br>
              <a:rPr lang="en-US" sz="4000" dirty="0" smtClean="0">
                <a:solidFill>
                  <a:schemeClr val="accent1"/>
                </a:solidFill>
                <a:latin typeface="Arial Black" pitchFamily="34" charset="0"/>
              </a:rPr>
            </a:br>
            <a:endParaRPr lang="en-US" sz="40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pic>
        <p:nvPicPr>
          <p:cNvPr id="6" name="Picture Placeholder 5" descr="motivational-posters-funny-0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861" b="4861"/>
          <a:stretch>
            <a:fillRect/>
          </a:stretch>
        </p:blipFill>
        <p:spPr>
          <a:xfrm>
            <a:off x="1828800" y="3581399"/>
            <a:ext cx="6172200" cy="3276601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 smtClean="0">
                <a:solidFill>
                  <a:schemeClr val="accent1"/>
                </a:solidFill>
                <a:latin typeface="Arial Black" pitchFamily="34" charset="0"/>
              </a:rPr>
              <a:t>Liberal Feminism</a:t>
            </a:r>
          </a:p>
          <a:p>
            <a:r>
              <a:rPr lang="en-US" sz="9600" dirty="0" smtClean="0">
                <a:solidFill>
                  <a:schemeClr val="accent1"/>
                </a:solidFill>
                <a:latin typeface="Arial Black" pitchFamily="34" charset="0"/>
              </a:rPr>
              <a:t>Socialist (Marxist)Feminism </a:t>
            </a:r>
          </a:p>
          <a:p>
            <a:r>
              <a:rPr lang="en-US" sz="9600" dirty="0" smtClean="0">
                <a:solidFill>
                  <a:schemeClr val="accent1"/>
                </a:solidFill>
                <a:latin typeface="Arial Black" pitchFamily="34" charset="0"/>
              </a:rPr>
              <a:t>Radical Feminism</a:t>
            </a:r>
          </a:p>
          <a:p>
            <a:r>
              <a:rPr lang="en-US" sz="9600" dirty="0" smtClean="0">
                <a:solidFill>
                  <a:schemeClr val="accent1"/>
                </a:solidFill>
                <a:latin typeface="Arial Black" pitchFamily="34" charset="0"/>
              </a:rPr>
              <a:t>Black Feminism</a:t>
            </a:r>
          </a:p>
          <a:p>
            <a:r>
              <a:rPr lang="en-US" sz="9600" dirty="0" smtClean="0">
                <a:solidFill>
                  <a:schemeClr val="accent1"/>
                </a:solidFill>
                <a:latin typeface="Arial Black" pitchFamily="34" charset="0"/>
              </a:rPr>
              <a:t>Third Wave Feminism</a:t>
            </a:r>
          </a:p>
          <a:p>
            <a:endParaRPr lang="en-US" sz="9600" dirty="0" smtClean="0">
              <a:solidFill>
                <a:schemeClr val="accent2"/>
              </a:solidFill>
            </a:endParaRPr>
          </a:p>
          <a:p>
            <a:endParaRPr lang="en-US" sz="2800" dirty="0" smtClean="0">
              <a:solidFill>
                <a:schemeClr val="accent2"/>
              </a:solidFill>
            </a:endParaRPr>
          </a:p>
          <a:p>
            <a:endParaRPr lang="en-US" sz="2800" dirty="0" smtClean="0">
              <a:solidFill>
                <a:schemeClr val="accent2"/>
              </a:solidFill>
            </a:endParaRPr>
          </a:p>
          <a:p>
            <a:endParaRPr lang="en-US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1"/>
            <a:ext cx="8062912" cy="8382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accent2"/>
                </a:solidFill>
                <a:latin typeface="Arial Black" pitchFamily="34" charset="0"/>
              </a:rPr>
              <a:t>        </a:t>
            </a:r>
            <a:r>
              <a:rPr lang="en-US" sz="3600" dirty="0" smtClean="0">
                <a:solidFill>
                  <a:schemeClr val="accent1"/>
                </a:solidFill>
                <a:latin typeface="Arial Black" pitchFamily="34" charset="0"/>
              </a:rPr>
              <a:t>Types of Feminism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403860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8000" dirty="0" smtClean="0">
                <a:solidFill>
                  <a:schemeClr val="accent2"/>
                </a:solidFill>
                <a:latin typeface="Arial Black" pitchFamily="34" charset="0"/>
              </a:rPr>
              <a:t>   </a:t>
            </a:r>
            <a:r>
              <a:rPr lang="en-US" sz="8000" b="1" dirty="0" smtClean="0">
                <a:solidFill>
                  <a:schemeClr val="accent1"/>
                </a:solidFill>
                <a:latin typeface="Arial Black" pitchFamily="34" charset="0"/>
              </a:rPr>
              <a:t>Liberal feminist- Dispute for current educational</a:t>
            </a:r>
          </a:p>
          <a:p>
            <a:pPr algn="l"/>
            <a:r>
              <a:rPr lang="en-US" sz="8000" b="1" dirty="0" smtClean="0">
                <a:solidFill>
                  <a:schemeClr val="accent1"/>
                </a:solidFill>
                <a:latin typeface="Arial Black" pitchFamily="34" charset="0"/>
              </a:rPr>
              <a:t>  structure</a:t>
            </a:r>
          </a:p>
          <a:p>
            <a:pPr algn="l"/>
            <a:endParaRPr lang="en-US" sz="8000" b="1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algn="l"/>
            <a:r>
              <a:rPr lang="en-US" sz="8000" b="1" dirty="0" smtClean="0">
                <a:solidFill>
                  <a:schemeClr val="accent1"/>
                </a:solidFill>
                <a:latin typeface="Arial Black" pitchFamily="34" charset="0"/>
              </a:rPr>
              <a:t>Socialist Feminism-Argue that the economy silences a women</a:t>
            </a:r>
          </a:p>
          <a:p>
            <a:pPr algn="l"/>
            <a:endParaRPr lang="en-US" sz="8000" b="1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 algn="l"/>
            <a:r>
              <a:rPr lang="en-US" sz="8000" b="1" dirty="0" smtClean="0">
                <a:solidFill>
                  <a:schemeClr val="accent1"/>
                </a:solidFill>
                <a:latin typeface="Arial Black" pitchFamily="34" charset="0"/>
              </a:rPr>
              <a:t>Radical Feminism- argue that men wants to dominate women through violence</a:t>
            </a:r>
          </a:p>
          <a:p>
            <a:pPr algn="l"/>
            <a:endParaRPr lang="en-US" sz="8000" b="1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 algn="l"/>
            <a:r>
              <a:rPr lang="en-US" sz="8000" b="1" dirty="0" smtClean="0">
                <a:solidFill>
                  <a:schemeClr val="accent1"/>
                </a:solidFill>
                <a:latin typeface="Arial Black" pitchFamily="34" charset="0"/>
              </a:rPr>
              <a:t>Black Feminism- Grew out of the disapproval of African Americans women  during the Women’s Liberation Movement in the  1970s.The felt as if they were the minority.  </a:t>
            </a:r>
          </a:p>
          <a:p>
            <a:pPr algn="l"/>
            <a:endParaRPr lang="en-US" sz="8000" b="1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 algn="l"/>
            <a:r>
              <a:rPr lang="en-US" sz="8000" b="1" dirty="0" smtClean="0">
                <a:solidFill>
                  <a:schemeClr val="accent1"/>
                </a:solidFill>
                <a:latin typeface="Arial Black" pitchFamily="34" charset="0"/>
              </a:rPr>
              <a:t>Third Wave Feminism- Popular among younger women. It is very individualistic. It celebrates the construction of an individual identity.</a:t>
            </a:r>
          </a:p>
          <a:p>
            <a:pPr algn="l"/>
            <a:endParaRPr lang="en-US" sz="8000" dirty="0" smtClean="0">
              <a:solidFill>
                <a:schemeClr val="accent2"/>
              </a:solidFill>
            </a:endParaRPr>
          </a:p>
          <a:p>
            <a:pPr algn="l"/>
            <a:endParaRPr lang="en-US" sz="7000" dirty="0" smtClean="0">
              <a:solidFill>
                <a:schemeClr val="accent2"/>
              </a:solidFill>
            </a:endParaRPr>
          </a:p>
          <a:p>
            <a:pPr algn="l"/>
            <a:endParaRPr lang="en-US" sz="7000" dirty="0" smtClean="0">
              <a:solidFill>
                <a:schemeClr val="accent2"/>
              </a:solidFill>
            </a:endParaRPr>
          </a:p>
          <a:p>
            <a:pPr algn="l"/>
            <a:endParaRPr lang="en-US" sz="3400" dirty="0" smtClean="0">
              <a:solidFill>
                <a:schemeClr val="accent2"/>
              </a:solidFill>
            </a:endParaRPr>
          </a:p>
          <a:p>
            <a:pPr algn="l"/>
            <a:r>
              <a:rPr lang="en-US" sz="3400" dirty="0" smtClean="0">
                <a:solidFill>
                  <a:schemeClr val="accent2"/>
                </a:solidFill>
              </a:rPr>
              <a:t>   </a:t>
            </a:r>
          </a:p>
          <a:p>
            <a:pPr algn="l"/>
            <a:r>
              <a:rPr lang="en-US" sz="3400" dirty="0" smtClean="0">
                <a:solidFill>
                  <a:schemeClr val="accent2"/>
                </a:solidFill>
              </a:rPr>
              <a:t>   </a:t>
            </a:r>
          </a:p>
          <a:p>
            <a:pPr algn="l"/>
            <a:endParaRPr lang="en-US" sz="11200" dirty="0" smtClean="0">
              <a:solidFill>
                <a:schemeClr val="accent2"/>
              </a:solidFill>
            </a:endParaRPr>
          </a:p>
          <a:p>
            <a:pPr algn="l"/>
            <a:endParaRPr lang="en-US" sz="3600" dirty="0" smtClean="0">
              <a:solidFill>
                <a:schemeClr val="accent2"/>
              </a:solidFill>
            </a:endParaRPr>
          </a:p>
          <a:p>
            <a:pPr algn="l"/>
            <a:endParaRPr lang="en-US" sz="2800" dirty="0" smtClean="0">
              <a:solidFill>
                <a:schemeClr val="accent2"/>
              </a:solidFill>
            </a:endParaRPr>
          </a:p>
          <a:p>
            <a:pPr algn="l"/>
            <a:r>
              <a:rPr lang="en-US" sz="2800" dirty="0" smtClean="0">
                <a:solidFill>
                  <a:schemeClr val="accent2"/>
                </a:solidFill>
              </a:rPr>
              <a:t> </a:t>
            </a:r>
          </a:p>
          <a:p>
            <a:pPr algn="l"/>
            <a:endParaRPr lang="en-US" sz="2500" dirty="0" smtClean="0">
              <a:solidFill>
                <a:schemeClr val="accent2"/>
              </a:solidFill>
            </a:endParaRPr>
          </a:p>
          <a:p>
            <a:pPr algn="l"/>
            <a:r>
              <a:rPr lang="en-US" sz="2500" dirty="0" smtClean="0">
                <a:solidFill>
                  <a:schemeClr val="accent2"/>
                </a:solidFill>
              </a:rPr>
              <a:t>                             </a:t>
            </a:r>
          </a:p>
          <a:p>
            <a:endParaRPr lang="en-US" sz="2400" dirty="0" smtClean="0">
              <a:solidFill>
                <a:schemeClr val="accent2"/>
              </a:solidFill>
            </a:endParaRPr>
          </a:p>
          <a:p>
            <a:endParaRPr lang="en-US" sz="24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    </a:t>
            </a:r>
            <a:r>
              <a:rPr lang="en-US" sz="6000" dirty="0" smtClean="0">
                <a:solidFill>
                  <a:schemeClr val="accent1"/>
                </a:solidFill>
                <a:latin typeface="Arial Black" pitchFamily="34" charset="0"/>
              </a:rPr>
              <a:t>References</a:t>
            </a:r>
            <a:endParaRPr lang="en-US" sz="60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http://itech1.coe.uga.edu/itforum/paper38/paper38.html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http://www.enotes.com/topics/feminism</a:t>
            </a:r>
          </a:p>
          <a:p>
            <a:pPr>
              <a:buNone/>
            </a:pPr>
            <a:endParaRPr lang="en-US" sz="2400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accent1"/>
                </a:solidFill>
                <a:latin typeface="Arial Black" pitchFamily="34" charset="0"/>
              </a:rPr>
              <a:t>http://www.suite101.com/content/types-of-feminism-a51502</a:t>
            </a:r>
            <a:endParaRPr lang="en-US" sz="2400" dirty="0">
              <a:solidFill>
                <a:schemeClr val="accent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</TotalTime>
  <Words>148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Feminism</vt:lpstr>
      <vt:lpstr>Feminism is the belief of equal rights for women  Mary Wollstonecraft  was one of the first woman to take action  A Vindication of the Rights of Women (1792) outlined the  complaints of  social equality   1800s “The First Wave” feminism  1950s – 1980s “ Second Wave” feminism –cultural integration led by Betty Friedan and Gloria Steinem   Suffrage ( right to vote) - Elizabeth Cady Stanton and Susan B. Anthony      </vt:lpstr>
      <vt:lpstr>Feminism campaigns started in the nineteenth century both in Europe and America.  Educational opportunities  Voting rights  Property Rights  Equal pay for equal work  domestic violence  sexual harassment  </vt:lpstr>
      <vt:lpstr>   Types of Feminism </vt:lpstr>
      <vt:lpstr>        Types of Feminism</vt:lpstr>
      <vt:lpstr>    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Feminism</dc:title>
  <dc:creator>user</dc:creator>
  <cp:lastModifiedBy>user</cp:lastModifiedBy>
  <cp:revision>21</cp:revision>
  <dcterms:created xsi:type="dcterms:W3CDTF">2011-02-14T00:54:33Z</dcterms:created>
  <dcterms:modified xsi:type="dcterms:W3CDTF">2011-02-14T21:34:27Z</dcterms:modified>
</cp:coreProperties>
</file>